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25" r:id="rId3"/>
    <p:sldId id="423" r:id="rId4"/>
    <p:sldId id="424" r:id="rId5"/>
    <p:sldId id="426" r:id="rId6"/>
    <p:sldId id="428" r:id="rId7"/>
    <p:sldId id="429" r:id="rId8"/>
    <p:sldId id="430" r:id="rId9"/>
    <p:sldId id="431" r:id="rId10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78">
          <p15:clr>
            <a:srgbClr val="A4A3A4"/>
          </p15:clr>
        </p15:guide>
        <p15:guide id="2" orient="horz" pos="1979">
          <p15:clr>
            <a:srgbClr val="A4A3A4"/>
          </p15:clr>
        </p15:guide>
        <p15:guide id="3" pos="1973">
          <p15:clr>
            <a:srgbClr val="A4A3A4"/>
          </p15:clr>
        </p15:guide>
        <p15:guide id="4" pos="3787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FFFF"/>
    <a:srgbClr val="008080"/>
    <a:srgbClr val="FFFF66"/>
    <a:srgbClr val="FF9999"/>
    <a:srgbClr val="660033"/>
    <a:srgbClr val="FFCC00"/>
    <a:srgbClr val="00CC66"/>
    <a:srgbClr val="0066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5" autoAdjust="0"/>
    <p:restoredTop sz="84939" autoAdjust="0"/>
  </p:normalViewPr>
  <p:slideViewPr>
    <p:cSldViewPr>
      <p:cViewPr varScale="1">
        <p:scale>
          <a:sx n="91" d="100"/>
          <a:sy n="91" d="100"/>
        </p:scale>
        <p:origin x="-420" y="-114"/>
      </p:cViewPr>
      <p:guideLst>
        <p:guide orient="horz" pos="2478"/>
        <p:guide orient="horz" pos="1979"/>
        <p:guide pos="1973"/>
        <p:guide pos="3787"/>
        <p:guide pos="2880"/>
      </p:guideLst>
    </p:cSldViewPr>
  </p:slideViewPr>
  <p:outlineViewPr>
    <p:cViewPr>
      <p:scale>
        <a:sx n="33" d="100"/>
        <a:sy n="33" d="100"/>
      </p:scale>
      <p:origin x="0" y="-15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17120EA-FD9B-4079-80F3-C30973C42C0F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D7CAD6F-99F1-4886-9A73-BD444FA87C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46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AD6F-99F1-4886-9A73-BD444FA87C6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99592" y="2276872"/>
            <a:ext cx="7344816" cy="124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prstClr val="black">
                <a:alpha val="9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46306" y="2267828"/>
            <a:ext cx="7451388" cy="119522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95736" y="3855904"/>
            <a:ext cx="4752528" cy="13012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899592" y="3440180"/>
            <a:ext cx="7344816" cy="83212"/>
          </a:xfrm>
          <a:prstGeom prst="rect">
            <a:avLst/>
          </a:prstGeom>
          <a:gradFill>
            <a:gsLst>
              <a:gs pos="0">
                <a:srgbClr val="62001A"/>
              </a:gs>
              <a:gs pos="8000">
                <a:srgbClr val="69001A"/>
              </a:gs>
              <a:gs pos="100000">
                <a:srgbClr val="86001A"/>
              </a:gs>
            </a:gsLst>
          </a:gradFill>
          <a:ln>
            <a:solidFill>
              <a:srgbClr val="7C001A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9" name="그룹 128"/>
          <p:cNvGrpSpPr/>
          <p:nvPr/>
        </p:nvGrpSpPr>
        <p:grpSpPr>
          <a:xfrm>
            <a:off x="1738260" y="495779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130" name="타원 129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타원 130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타원 132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타원 133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타원 134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타원 136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3" name="그룹 282"/>
          <p:cNvGrpSpPr/>
          <p:nvPr/>
        </p:nvGrpSpPr>
        <p:grpSpPr>
          <a:xfrm>
            <a:off x="4053511" y="5225422"/>
            <a:ext cx="1045194" cy="360040"/>
            <a:chOff x="579614" y="3284984"/>
            <a:chExt cx="1884228" cy="649063"/>
          </a:xfrm>
        </p:grpSpPr>
        <p:grpSp>
          <p:nvGrpSpPr>
            <p:cNvPr id="284" name="그룹 283"/>
            <p:cNvGrpSpPr/>
            <p:nvPr userDrawn="1"/>
          </p:nvGrpSpPr>
          <p:grpSpPr>
            <a:xfrm>
              <a:off x="579614" y="3284984"/>
              <a:ext cx="648072" cy="648073"/>
              <a:chOff x="4716016" y="2852935"/>
              <a:chExt cx="648072" cy="648073"/>
            </a:xfrm>
          </p:grpSpPr>
          <p:sp>
            <p:nvSpPr>
              <p:cNvPr id="305" name="타원 304"/>
              <p:cNvSpPr/>
              <p:nvPr userDrawn="1"/>
            </p:nvSpPr>
            <p:spPr>
              <a:xfrm>
                <a:off x="4716016" y="2852935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6" name="타원 305"/>
              <p:cNvSpPr/>
              <p:nvPr userDrawn="1"/>
            </p:nvSpPr>
            <p:spPr>
              <a:xfrm>
                <a:off x="4716016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7" name="타원 306"/>
              <p:cNvSpPr/>
              <p:nvPr userDrawn="1"/>
            </p:nvSpPr>
            <p:spPr>
              <a:xfrm>
                <a:off x="4716016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8" name="타원 307"/>
              <p:cNvSpPr/>
              <p:nvPr userDrawn="1"/>
            </p:nvSpPr>
            <p:spPr>
              <a:xfrm>
                <a:off x="4716016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9" name="타원 308"/>
              <p:cNvSpPr/>
              <p:nvPr userDrawn="1"/>
            </p:nvSpPr>
            <p:spPr>
              <a:xfrm>
                <a:off x="4716016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0" name="타원 309"/>
              <p:cNvSpPr/>
              <p:nvPr userDrawn="1"/>
            </p:nvSpPr>
            <p:spPr>
              <a:xfrm>
                <a:off x="4850699" y="2987618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1" name="타원 310"/>
              <p:cNvSpPr/>
              <p:nvPr userDrawn="1"/>
            </p:nvSpPr>
            <p:spPr>
              <a:xfrm>
                <a:off x="4985382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2" name="타원 311"/>
              <p:cNvSpPr/>
              <p:nvPr userDrawn="1"/>
            </p:nvSpPr>
            <p:spPr>
              <a:xfrm>
                <a:off x="5120065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3" name="타원 312"/>
              <p:cNvSpPr/>
              <p:nvPr userDrawn="1"/>
            </p:nvSpPr>
            <p:spPr>
              <a:xfrm>
                <a:off x="5254748" y="2852936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4" name="타원 313"/>
              <p:cNvSpPr/>
              <p:nvPr userDrawn="1"/>
            </p:nvSpPr>
            <p:spPr>
              <a:xfrm>
                <a:off x="5254748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5" name="타원 314"/>
              <p:cNvSpPr/>
              <p:nvPr userDrawn="1"/>
            </p:nvSpPr>
            <p:spPr>
              <a:xfrm>
                <a:off x="5254748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6" name="타원 315"/>
              <p:cNvSpPr/>
              <p:nvPr userDrawn="1"/>
            </p:nvSpPr>
            <p:spPr>
              <a:xfrm>
                <a:off x="5254748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7" name="타원 316"/>
              <p:cNvSpPr/>
              <p:nvPr userDrawn="1"/>
            </p:nvSpPr>
            <p:spPr>
              <a:xfrm>
                <a:off x="5254748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8" name="타원 317"/>
              <p:cNvSpPr/>
              <p:nvPr userDrawn="1"/>
            </p:nvSpPr>
            <p:spPr>
              <a:xfrm>
                <a:off x="5254748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5" name="그룹 284"/>
            <p:cNvGrpSpPr/>
            <p:nvPr userDrawn="1"/>
          </p:nvGrpSpPr>
          <p:grpSpPr>
            <a:xfrm>
              <a:off x="1331798" y="3284984"/>
              <a:ext cx="511857" cy="648073"/>
              <a:chOff x="5461818" y="2852935"/>
              <a:chExt cx="511857" cy="648073"/>
            </a:xfrm>
          </p:grpSpPr>
          <p:sp>
            <p:nvSpPr>
              <p:cNvPr id="296" name="타원 295"/>
              <p:cNvSpPr/>
              <p:nvPr userDrawn="1"/>
            </p:nvSpPr>
            <p:spPr>
              <a:xfrm>
                <a:off x="5864335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7" name="타원 296"/>
              <p:cNvSpPr/>
              <p:nvPr userDrawn="1"/>
            </p:nvSpPr>
            <p:spPr>
              <a:xfrm>
                <a:off x="5461818" y="2987618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8" name="타원 297"/>
              <p:cNvSpPr/>
              <p:nvPr userDrawn="1"/>
            </p:nvSpPr>
            <p:spPr>
              <a:xfrm>
                <a:off x="5461818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9" name="타원 298"/>
              <p:cNvSpPr/>
              <p:nvPr userDrawn="1"/>
            </p:nvSpPr>
            <p:spPr>
              <a:xfrm>
                <a:off x="5461818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0" name="타원 299"/>
              <p:cNvSpPr/>
              <p:nvPr userDrawn="1"/>
            </p:nvSpPr>
            <p:spPr>
              <a:xfrm>
                <a:off x="5594969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1" name="타원 300"/>
              <p:cNvSpPr/>
              <p:nvPr userDrawn="1"/>
            </p:nvSpPr>
            <p:spPr>
              <a:xfrm>
                <a:off x="5864335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2" name="타원 301"/>
              <p:cNvSpPr/>
              <p:nvPr userDrawn="1"/>
            </p:nvSpPr>
            <p:spPr>
              <a:xfrm>
                <a:off x="5594969" y="2852935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3" name="타원 302"/>
              <p:cNvSpPr/>
              <p:nvPr userDrawn="1"/>
            </p:nvSpPr>
            <p:spPr>
              <a:xfrm>
                <a:off x="5729652" y="2852935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4" name="타원 303"/>
              <p:cNvSpPr/>
              <p:nvPr userDrawn="1"/>
            </p:nvSpPr>
            <p:spPr>
              <a:xfrm>
                <a:off x="5729652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6" name="그룹 285"/>
            <p:cNvGrpSpPr/>
            <p:nvPr userDrawn="1"/>
          </p:nvGrpSpPr>
          <p:grpSpPr>
            <a:xfrm>
              <a:off x="1947766" y="3285975"/>
              <a:ext cx="516076" cy="648072"/>
              <a:chOff x="6084168" y="2853926"/>
              <a:chExt cx="516076" cy="648072"/>
            </a:xfrm>
          </p:grpSpPr>
          <p:sp>
            <p:nvSpPr>
              <p:cNvPr id="287" name="타원 286"/>
              <p:cNvSpPr/>
              <p:nvPr userDrawn="1"/>
            </p:nvSpPr>
            <p:spPr>
              <a:xfrm>
                <a:off x="6084168" y="2853926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8" name="타원 287"/>
              <p:cNvSpPr/>
              <p:nvPr userDrawn="1"/>
            </p:nvSpPr>
            <p:spPr>
              <a:xfrm>
                <a:off x="6084168" y="339265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9" name="타원 288"/>
              <p:cNvSpPr/>
              <p:nvPr userDrawn="1"/>
            </p:nvSpPr>
            <p:spPr>
              <a:xfrm>
                <a:off x="6084168" y="298860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0" name="타원 289"/>
              <p:cNvSpPr/>
              <p:nvPr userDrawn="1"/>
            </p:nvSpPr>
            <p:spPr>
              <a:xfrm>
                <a:off x="6084168" y="3123291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1" name="타원 290"/>
              <p:cNvSpPr/>
              <p:nvPr userDrawn="1"/>
            </p:nvSpPr>
            <p:spPr>
              <a:xfrm>
                <a:off x="6084168" y="3257974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2" name="타원 291"/>
              <p:cNvSpPr/>
              <p:nvPr userDrawn="1"/>
            </p:nvSpPr>
            <p:spPr>
              <a:xfrm>
                <a:off x="6084168" y="339265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3" name="타원 292"/>
              <p:cNvSpPr/>
              <p:nvPr userDrawn="1"/>
            </p:nvSpPr>
            <p:spPr>
              <a:xfrm>
                <a:off x="6221538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4" name="타원 293"/>
              <p:cNvSpPr/>
              <p:nvPr userDrawn="1"/>
            </p:nvSpPr>
            <p:spPr>
              <a:xfrm>
                <a:off x="6356221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5" name="타원 294"/>
              <p:cNvSpPr/>
              <p:nvPr userDrawn="1"/>
            </p:nvSpPr>
            <p:spPr>
              <a:xfrm>
                <a:off x="6490904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46" name="그룹 245"/>
          <p:cNvGrpSpPr/>
          <p:nvPr/>
        </p:nvGrpSpPr>
        <p:grpSpPr>
          <a:xfrm>
            <a:off x="1446711" y="19886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247" name="타원 246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타원 247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타원 248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0" name="타원 249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타원 250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타원 251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타원 252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4" name="타원 253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5" name="그룹 254"/>
          <p:cNvGrpSpPr/>
          <p:nvPr/>
        </p:nvGrpSpPr>
        <p:grpSpPr>
          <a:xfrm>
            <a:off x="581032" y="21906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256" name="타원 255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7" name="타원 256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타원 257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타원 258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0" name="타원 259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타원 260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타원 261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타원 262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4" name="그룹 263"/>
          <p:cNvGrpSpPr/>
          <p:nvPr/>
        </p:nvGrpSpPr>
        <p:grpSpPr>
          <a:xfrm>
            <a:off x="8408302" y="339872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265" name="타원 264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6" name="타원 265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7" name="타원 266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8" name="타원 267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9" name="타원 268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타원 269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타원 270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2" name="타원 271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3" name="그룹 272"/>
          <p:cNvGrpSpPr/>
          <p:nvPr/>
        </p:nvGrpSpPr>
        <p:grpSpPr>
          <a:xfrm>
            <a:off x="8550595" y="499168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274" name="타원 273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타원 274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타원 275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7" name="타원 276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8" name="타원 277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타원 278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타원 279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1" name="타원 280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2" name="그룹 281"/>
          <p:cNvGrpSpPr/>
          <p:nvPr/>
        </p:nvGrpSpPr>
        <p:grpSpPr>
          <a:xfrm>
            <a:off x="8834569" y="339866"/>
            <a:ext cx="152232" cy="1245400"/>
            <a:chOff x="-1072" y="23360"/>
            <a:chExt cx="152232" cy="1245400"/>
          </a:xfrm>
          <a:gradFill>
            <a:gsLst>
              <a:gs pos="30000">
                <a:srgbClr val="A44E60">
                  <a:alpha val="50000"/>
                </a:srgbClr>
              </a:gs>
              <a:gs pos="0">
                <a:srgbClr val="7C001A">
                  <a:alpha val="5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</p:grpSpPr>
        <p:sp>
          <p:nvSpPr>
            <p:cNvPr id="319" name="타원 318"/>
            <p:cNvSpPr/>
            <p:nvPr userDrawn="1"/>
          </p:nvSpPr>
          <p:spPr>
            <a:xfrm>
              <a:off x="7144" y="23360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0" name="타원 319"/>
            <p:cNvSpPr/>
            <p:nvPr userDrawn="1"/>
          </p:nvSpPr>
          <p:spPr>
            <a:xfrm>
              <a:off x="7144" y="18070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1" name="타원 320"/>
            <p:cNvSpPr/>
            <p:nvPr userDrawn="1"/>
          </p:nvSpPr>
          <p:spPr>
            <a:xfrm>
              <a:off x="7144" y="33804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2" name="타원 321"/>
            <p:cNvSpPr/>
            <p:nvPr userDrawn="1"/>
          </p:nvSpPr>
          <p:spPr>
            <a:xfrm>
              <a:off x="7144" y="495383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3" name="타원 322"/>
            <p:cNvSpPr/>
            <p:nvPr userDrawn="1"/>
          </p:nvSpPr>
          <p:spPr>
            <a:xfrm>
              <a:off x="7144" y="65272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4" name="타원 323"/>
            <p:cNvSpPr/>
            <p:nvPr userDrawn="1"/>
          </p:nvSpPr>
          <p:spPr>
            <a:xfrm>
              <a:off x="7144" y="81006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5" name="타원 324"/>
            <p:cNvSpPr/>
            <p:nvPr userDrawn="1"/>
          </p:nvSpPr>
          <p:spPr>
            <a:xfrm>
              <a:off x="7144" y="96740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6" name="타원 325"/>
            <p:cNvSpPr/>
            <p:nvPr userDrawn="1"/>
          </p:nvSpPr>
          <p:spPr>
            <a:xfrm>
              <a:off x="-1072" y="1124744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12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2136"/>
            <a:ext cx="8229600" cy="57606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97006" y="338042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97006" y="495383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97006" y="652724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95176" y="809669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20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4005064"/>
            <a:ext cx="7772400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65076" y="4024114"/>
            <a:ext cx="144016" cy="360040"/>
          </a:xfrm>
          <a:prstGeom prst="rect">
            <a:avLst/>
          </a:prstGeom>
          <a:solidFill>
            <a:srgbClr val="7C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4" name="그룹 53"/>
          <p:cNvGrpSpPr/>
          <p:nvPr/>
        </p:nvGrpSpPr>
        <p:grpSpPr>
          <a:xfrm>
            <a:off x="85934" y="6171640"/>
            <a:ext cx="611597" cy="210678"/>
            <a:chOff x="579614" y="3284984"/>
            <a:chExt cx="1884228" cy="649063"/>
          </a:xfrm>
        </p:grpSpPr>
        <p:grpSp>
          <p:nvGrpSpPr>
            <p:cNvPr id="53" name="그룹 52"/>
            <p:cNvGrpSpPr/>
            <p:nvPr userDrawn="1"/>
          </p:nvGrpSpPr>
          <p:grpSpPr>
            <a:xfrm>
              <a:off x="579614" y="3284984"/>
              <a:ext cx="648072" cy="648073"/>
              <a:chOff x="4716016" y="2852935"/>
              <a:chExt cx="648072" cy="648073"/>
            </a:xfrm>
          </p:grpSpPr>
          <p:sp>
            <p:nvSpPr>
              <p:cNvPr id="8" name="타원 7"/>
              <p:cNvSpPr/>
              <p:nvPr userDrawn="1"/>
            </p:nvSpPr>
            <p:spPr>
              <a:xfrm>
                <a:off x="4716016" y="2852935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타원 8"/>
              <p:cNvSpPr/>
              <p:nvPr userDrawn="1"/>
            </p:nvSpPr>
            <p:spPr>
              <a:xfrm>
                <a:off x="4716016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타원 9"/>
              <p:cNvSpPr/>
              <p:nvPr userDrawn="1"/>
            </p:nvSpPr>
            <p:spPr>
              <a:xfrm>
                <a:off x="4716016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타원 10"/>
              <p:cNvSpPr/>
              <p:nvPr userDrawn="1"/>
            </p:nvSpPr>
            <p:spPr>
              <a:xfrm>
                <a:off x="4716016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타원 11"/>
              <p:cNvSpPr/>
              <p:nvPr userDrawn="1"/>
            </p:nvSpPr>
            <p:spPr>
              <a:xfrm>
                <a:off x="4716016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타원 12"/>
              <p:cNvSpPr/>
              <p:nvPr userDrawn="1"/>
            </p:nvSpPr>
            <p:spPr>
              <a:xfrm>
                <a:off x="4850699" y="2987618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타원 13"/>
              <p:cNvSpPr/>
              <p:nvPr userDrawn="1"/>
            </p:nvSpPr>
            <p:spPr>
              <a:xfrm>
                <a:off x="4985382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타원 14"/>
              <p:cNvSpPr/>
              <p:nvPr userDrawn="1"/>
            </p:nvSpPr>
            <p:spPr>
              <a:xfrm>
                <a:off x="5120065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타원 15"/>
              <p:cNvSpPr/>
              <p:nvPr userDrawn="1"/>
            </p:nvSpPr>
            <p:spPr>
              <a:xfrm>
                <a:off x="5254748" y="2852936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타원 19"/>
              <p:cNvSpPr/>
              <p:nvPr userDrawn="1"/>
            </p:nvSpPr>
            <p:spPr>
              <a:xfrm>
                <a:off x="5254748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타원 21"/>
              <p:cNvSpPr/>
              <p:nvPr userDrawn="1"/>
            </p:nvSpPr>
            <p:spPr>
              <a:xfrm>
                <a:off x="5254748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/>
              <p:cNvSpPr/>
              <p:nvPr userDrawn="1"/>
            </p:nvSpPr>
            <p:spPr>
              <a:xfrm>
                <a:off x="5254748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타원 23"/>
              <p:cNvSpPr/>
              <p:nvPr userDrawn="1"/>
            </p:nvSpPr>
            <p:spPr>
              <a:xfrm>
                <a:off x="5254748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타원 24"/>
              <p:cNvSpPr/>
              <p:nvPr userDrawn="1"/>
            </p:nvSpPr>
            <p:spPr>
              <a:xfrm>
                <a:off x="5254748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2" name="그룹 51"/>
            <p:cNvGrpSpPr/>
            <p:nvPr userDrawn="1"/>
          </p:nvGrpSpPr>
          <p:grpSpPr>
            <a:xfrm>
              <a:off x="1331798" y="3284984"/>
              <a:ext cx="511857" cy="648073"/>
              <a:chOff x="5461818" y="2852935"/>
              <a:chExt cx="511857" cy="648073"/>
            </a:xfrm>
          </p:grpSpPr>
          <p:sp>
            <p:nvSpPr>
              <p:cNvPr id="26" name="타원 25"/>
              <p:cNvSpPr/>
              <p:nvPr userDrawn="1"/>
            </p:nvSpPr>
            <p:spPr>
              <a:xfrm>
                <a:off x="5864335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/>
              <p:cNvSpPr/>
              <p:nvPr userDrawn="1"/>
            </p:nvSpPr>
            <p:spPr>
              <a:xfrm>
                <a:off x="5461818" y="2987618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 userDrawn="1"/>
            </p:nvSpPr>
            <p:spPr>
              <a:xfrm>
                <a:off x="5461818" y="3122301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타원 29"/>
              <p:cNvSpPr/>
              <p:nvPr userDrawn="1"/>
            </p:nvSpPr>
            <p:spPr>
              <a:xfrm>
                <a:off x="5461818" y="3256984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타원 30"/>
              <p:cNvSpPr/>
              <p:nvPr userDrawn="1"/>
            </p:nvSpPr>
            <p:spPr>
              <a:xfrm>
                <a:off x="5594969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 userDrawn="1"/>
            </p:nvSpPr>
            <p:spPr>
              <a:xfrm>
                <a:off x="5864335" y="298761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타원 37"/>
              <p:cNvSpPr/>
              <p:nvPr userDrawn="1"/>
            </p:nvSpPr>
            <p:spPr>
              <a:xfrm>
                <a:off x="5594969" y="2852935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 userDrawn="1"/>
            </p:nvSpPr>
            <p:spPr>
              <a:xfrm>
                <a:off x="5729652" y="2852935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 userDrawn="1"/>
            </p:nvSpPr>
            <p:spPr>
              <a:xfrm>
                <a:off x="5729652" y="339166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1" name="그룹 50"/>
            <p:cNvGrpSpPr/>
            <p:nvPr userDrawn="1"/>
          </p:nvGrpSpPr>
          <p:grpSpPr>
            <a:xfrm>
              <a:off x="1947766" y="3285975"/>
              <a:ext cx="516076" cy="648072"/>
              <a:chOff x="6084168" y="2853926"/>
              <a:chExt cx="516076" cy="648072"/>
            </a:xfrm>
          </p:grpSpPr>
          <p:sp>
            <p:nvSpPr>
              <p:cNvPr id="41" name="타원 40"/>
              <p:cNvSpPr/>
              <p:nvPr userDrawn="1"/>
            </p:nvSpPr>
            <p:spPr>
              <a:xfrm>
                <a:off x="6084168" y="2853926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 userDrawn="1"/>
            </p:nvSpPr>
            <p:spPr>
              <a:xfrm>
                <a:off x="6084168" y="339265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 userDrawn="1"/>
            </p:nvSpPr>
            <p:spPr>
              <a:xfrm>
                <a:off x="6084168" y="298860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 userDrawn="1"/>
            </p:nvSpPr>
            <p:spPr>
              <a:xfrm>
                <a:off x="6084168" y="3123291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 userDrawn="1"/>
            </p:nvSpPr>
            <p:spPr>
              <a:xfrm>
                <a:off x="6084168" y="3257974"/>
                <a:ext cx="109340" cy="109340"/>
              </a:xfrm>
              <a:prstGeom prst="ellipse">
                <a:avLst/>
              </a:prstGeom>
              <a:solidFill>
                <a:srgbClr val="D7C9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 userDrawn="1"/>
            </p:nvSpPr>
            <p:spPr>
              <a:xfrm>
                <a:off x="6084168" y="3392658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 userDrawn="1"/>
            </p:nvSpPr>
            <p:spPr>
              <a:xfrm>
                <a:off x="6221538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 userDrawn="1"/>
            </p:nvSpPr>
            <p:spPr>
              <a:xfrm>
                <a:off x="6356221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 userDrawn="1"/>
            </p:nvSpPr>
            <p:spPr>
              <a:xfrm>
                <a:off x="6490904" y="3390877"/>
                <a:ext cx="109340" cy="109340"/>
              </a:xfrm>
              <a:prstGeom prst="ellipse">
                <a:avLst/>
              </a:prstGeom>
              <a:solidFill>
                <a:srgbClr val="7C00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027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3600"/>
            <a:ext cx="8229600" cy="576000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444426" y="179115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587301" y="179115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31317" y="179115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75333" y="179115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1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3600"/>
            <a:ext cx="8229600" cy="576000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97006" y="338042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97006" y="495383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97006" y="652724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95176" y="809669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60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62136"/>
            <a:ext cx="8229600" cy="57606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97006" y="338042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97006" y="495383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97006" y="652724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95176" y="809669"/>
            <a:ext cx="144016" cy="144016"/>
          </a:xfrm>
          <a:prstGeom prst="ellipse">
            <a:avLst/>
          </a:prstGeom>
          <a:solidFill>
            <a:srgbClr val="7C001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15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645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77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05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4160"/>
            <a:ext cx="9136063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" name="직사각형 519"/>
          <p:cNvSpPr/>
          <p:nvPr/>
        </p:nvSpPr>
        <p:spPr>
          <a:xfrm>
            <a:off x="-1072" y="6467272"/>
            <a:ext cx="9145072" cy="396044"/>
          </a:xfrm>
          <a:prstGeom prst="rect">
            <a:avLst/>
          </a:prstGeom>
          <a:solidFill>
            <a:srgbClr val="7C001A"/>
          </a:solidFill>
          <a:ln>
            <a:noFill/>
          </a:ln>
          <a:effectLst>
            <a:outerShdw blurRad="38100" dist="38100" dir="16200000" sx="90000" sy="90000" rotWithShape="0">
              <a:srgbClr val="D7C9B1">
                <a:alpha val="9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1" name="직사각형 520"/>
          <p:cNvSpPr/>
          <p:nvPr/>
        </p:nvSpPr>
        <p:spPr>
          <a:xfrm>
            <a:off x="8748641" y="5231581"/>
            <a:ext cx="396000" cy="842028"/>
          </a:xfrm>
          <a:prstGeom prst="rect">
            <a:avLst/>
          </a:prstGeom>
          <a:gradFill flip="none" rotWithShape="1">
            <a:gsLst>
              <a:gs pos="0">
                <a:srgbClr val="C7B6A9">
                  <a:alpha val="93333"/>
                </a:srgbClr>
              </a:gs>
              <a:gs pos="0">
                <a:srgbClr val="D7C9B1">
                  <a:alpha val="93725"/>
                </a:srgbClr>
              </a:gs>
              <a:gs pos="0">
                <a:srgbClr val="D7C9B1">
                  <a:alpha val="93725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7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348994" y="6539811"/>
            <a:ext cx="1005283" cy="254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8381-A828-457B-B19B-46F35D76EAAE}" type="datetimeFigureOut">
              <a:rPr lang="ko-KR" altLang="en-US" smtClean="0"/>
              <a:t>2014-12-11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6897" y="5671899"/>
            <a:ext cx="418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B76D-6195-447A-95FB-77E46B101E6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23" name="그림 6" descr="로고.png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65406" y="6546098"/>
            <a:ext cx="1236255" cy="23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4" name="그림 523" descr="Untitled-1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748000" y="6073360"/>
            <a:ext cx="396000" cy="395057"/>
          </a:xfrm>
          <a:prstGeom prst="rect">
            <a:avLst/>
          </a:prstGeom>
        </p:spPr>
      </p:pic>
      <p:pic>
        <p:nvPicPr>
          <p:cNvPr id="525" name="그림 524" descr="Untitled-2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748000" y="6468499"/>
            <a:ext cx="396000" cy="39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2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>
          <a:srgbClr val="7C001A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rgbClr val="A4284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rgbClr val="D7C9B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rgbClr val="D7C9B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3600" b="1" dirty="0" smtClean="0"/>
              <a:t>Simple computer</a:t>
            </a:r>
            <a:endParaRPr lang="ko-KR" altLang="en-US" sz="3600" b="1" dirty="0"/>
          </a:p>
        </p:txBody>
      </p:sp>
      <p:sp>
        <p:nvSpPr>
          <p:cNvPr id="5" name="직사각형 4"/>
          <p:cNvSpPr/>
          <p:nvPr/>
        </p:nvSpPr>
        <p:spPr>
          <a:xfrm>
            <a:off x="6732240" y="1868574"/>
            <a:ext cx="1515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smtClean="0"/>
              <a:t>2014/12/18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3720674" y="3873822"/>
            <a:ext cx="1702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dirty="0" smtClean="0"/>
              <a:t>장원동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홍길동</a:t>
            </a:r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r>
              <a:rPr lang="en-US" altLang="ko-KR" dirty="0" smtClean="0"/>
              <a:t>0</a:t>
            </a:r>
            <a:r>
              <a:rPr lang="ko-KR" altLang="en-US" dirty="0" smtClean="0"/>
              <a:t>조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846306" y="1868574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디지털 시스템 실험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316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ko-KR" altLang="en-US" sz="2800" dirty="0" smtClean="0"/>
              <a:t>목적 및 프레임워크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Simple computer </a:t>
            </a:r>
            <a:r>
              <a:rPr lang="ko-KR" altLang="en-US" dirty="0"/>
              <a:t>구현</a:t>
            </a:r>
            <a:endParaRPr lang="en-US" altLang="ko-KR" dirty="0"/>
          </a:p>
          <a:p>
            <a:pPr lvl="1"/>
            <a:r>
              <a:rPr lang="en-US" altLang="ko-KR" dirty="0"/>
              <a:t>Memory </a:t>
            </a:r>
            <a:r>
              <a:rPr lang="ko-KR" altLang="en-US" dirty="0"/>
              <a:t>상에 </a:t>
            </a:r>
            <a:r>
              <a:rPr lang="en-US" altLang="ko-KR" dirty="0"/>
              <a:t>instruction</a:t>
            </a:r>
            <a:r>
              <a:rPr lang="ko-KR" altLang="en-US" dirty="0"/>
              <a:t>을 저장</a:t>
            </a:r>
            <a:endParaRPr lang="en-US" altLang="ko-KR" dirty="0"/>
          </a:p>
          <a:p>
            <a:pPr lvl="1"/>
            <a:r>
              <a:rPr lang="en-US" altLang="ko-KR" dirty="0"/>
              <a:t>Data path</a:t>
            </a:r>
            <a:r>
              <a:rPr lang="ko-KR" altLang="en-US" dirty="0"/>
              <a:t>를 거치면서 </a:t>
            </a:r>
            <a:r>
              <a:rPr lang="en-US" altLang="ko-KR" dirty="0"/>
              <a:t>control word</a:t>
            </a:r>
            <a:r>
              <a:rPr lang="ko-KR" altLang="en-US" dirty="0"/>
              <a:t>로 변환</a:t>
            </a:r>
            <a:endParaRPr lang="en-US" altLang="ko-KR" dirty="0"/>
          </a:p>
          <a:p>
            <a:pPr lvl="1"/>
            <a:r>
              <a:rPr lang="en-US" altLang="ko-KR" dirty="0"/>
              <a:t>Control unit</a:t>
            </a:r>
            <a:r>
              <a:rPr lang="ko-KR" altLang="en-US" dirty="0"/>
              <a:t>에서 </a:t>
            </a:r>
            <a:r>
              <a:rPr lang="en-US" altLang="ko-KR" dirty="0"/>
              <a:t>control word</a:t>
            </a:r>
            <a:r>
              <a:rPr lang="ko-KR" altLang="en-US" dirty="0"/>
              <a:t>를 기반으로 실질적인 연산</a:t>
            </a:r>
            <a:endParaRPr lang="en-US" altLang="ko-KR" dirty="0"/>
          </a:p>
          <a:p>
            <a:pPr lvl="1"/>
            <a:r>
              <a:rPr lang="en-US" altLang="ko-KR" dirty="0"/>
              <a:t>7-segment</a:t>
            </a:r>
            <a:r>
              <a:rPr lang="ko-KR" altLang="en-US" dirty="0"/>
              <a:t>를 통해 결과를 표시</a:t>
            </a:r>
          </a:p>
          <a:p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73225" y="4005064"/>
            <a:ext cx="1728192" cy="859685"/>
          </a:xfrm>
          <a:prstGeom prst="roundRect">
            <a:avLst>
              <a:gd name="adj" fmla="val 10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Memory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633465" y="4005064"/>
            <a:ext cx="1728192" cy="859685"/>
          </a:xfrm>
          <a:prstGeom prst="roundRect">
            <a:avLst>
              <a:gd name="adj" fmla="val 10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 path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793705" y="4005064"/>
            <a:ext cx="1728192" cy="859685"/>
          </a:xfrm>
          <a:prstGeom prst="roundRect">
            <a:avLst>
              <a:gd name="adj" fmla="val 10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Control unit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53945" y="4005064"/>
            <a:ext cx="1728192" cy="859685"/>
          </a:xfrm>
          <a:prstGeom prst="roundRect">
            <a:avLst>
              <a:gd name="adj" fmla="val 10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7-segment</a:t>
            </a:r>
            <a:endParaRPr lang="ko-KR" altLang="en-US" dirty="0"/>
          </a:p>
        </p:txBody>
      </p:sp>
      <p:sp>
        <p:nvSpPr>
          <p:cNvPr id="12" name="오른쪽 화살표 11"/>
          <p:cNvSpPr/>
          <p:nvPr/>
        </p:nvSpPr>
        <p:spPr>
          <a:xfrm>
            <a:off x="2309429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4469669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6629909" y="4293096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8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&amp; data path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장원동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40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en-US" altLang="ko-KR" sz="2800" dirty="0" smtClean="0"/>
              <a:t>Memory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Memory</a:t>
            </a:r>
            <a:r>
              <a:rPr lang="ko-KR" altLang="en-US" dirty="0" smtClean="0"/>
              <a:t>의 </a:t>
            </a:r>
            <a:r>
              <a:rPr lang="ko-KR" altLang="en-US" dirty="0"/>
              <a:t>역할은 이런 것</a:t>
            </a:r>
            <a:endParaRPr lang="en-US" altLang="ko-KR" dirty="0"/>
          </a:p>
          <a:p>
            <a:pPr lvl="1"/>
            <a:r>
              <a:rPr lang="ko-KR" altLang="en-US" dirty="0"/>
              <a:t>입력이 무엇이고</a:t>
            </a:r>
            <a:endParaRPr lang="en-US" altLang="ko-KR" dirty="0"/>
          </a:p>
          <a:p>
            <a:pPr lvl="1"/>
            <a:r>
              <a:rPr lang="ko-KR" altLang="en-US" dirty="0"/>
              <a:t>출력이 무엇인지</a:t>
            </a:r>
            <a:endParaRPr lang="en-US" altLang="ko-KR" dirty="0"/>
          </a:p>
          <a:p>
            <a:pPr lvl="1"/>
            <a:r>
              <a:rPr lang="ko-KR" altLang="en-US" dirty="0"/>
              <a:t>어떻게 구성하였는지 </a:t>
            </a:r>
            <a:r>
              <a:rPr lang="ko-KR" altLang="en-US" dirty="0" err="1"/>
              <a:t>특징점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85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en-US" altLang="ko-KR" sz="2800" dirty="0" smtClean="0"/>
              <a:t>Data path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path</a:t>
            </a:r>
            <a:r>
              <a:rPr lang="ko-KR" altLang="en-US" dirty="0" smtClean="0"/>
              <a:t>의 역할은 이런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입력이 무엇이고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출력이 무엇인지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어떻게 구성하였는지 </a:t>
            </a:r>
            <a:r>
              <a:rPr lang="ko-KR" altLang="en-US" dirty="0" err="1" smtClean="0"/>
              <a:t>특징점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05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Control unit &amp; 7-segment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홍길동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21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en-US" altLang="ko-KR" sz="2800" dirty="0" smtClean="0"/>
              <a:t>Control unit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Control unit</a:t>
            </a:r>
            <a:r>
              <a:rPr lang="ko-KR" altLang="en-US" dirty="0" smtClean="0"/>
              <a:t>의 </a:t>
            </a:r>
            <a:r>
              <a:rPr lang="ko-KR" altLang="en-US" dirty="0"/>
              <a:t>역할은 이런 것</a:t>
            </a:r>
            <a:endParaRPr lang="en-US" altLang="ko-KR" dirty="0"/>
          </a:p>
          <a:p>
            <a:pPr lvl="1"/>
            <a:r>
              <a:rPr lang="ko-KR" altLang="en-US" dirty="0"/>
              <a:t>입력이 무엇이고</a:t>
            </a:r>
            <a:endParaRPr lang="en-US" altLang="ko-KR" dirty="0"/>
          </a:p>
          <a:p>
            <a:pPr lvl="1"/>
            <a:r>
              <a:rPr lang="ko-KR" altLang="en-US" dirty="0"/>
              <a:t>출력이 무엇인지</a:t>
            </a:r>
            <a:endParaRPr lang="en-US" altLang="ko-KR" dirty="0"/>
          </a:p>
          <a:p>
            <a:pPr lvl="1"/>
            <a:r>
              <a:rPr lang="ko-KR" altLang="en-US" dirty="0"/>
              <a:t>어떻게 구성하였는지 </a:t>
            </a:r>
            <a:r>
              <a:rPr lang="ko-KR" altLang="en-US" dirty="0" err="1"/>
              <a:t>특징점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2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en-US" altLang="ko-KR" sz="2800" dirty="0" smtClean="0"/>
              <a:t>7-segment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7-segment</a:t>
            </a:r>
            <a:r>
              <a:rPr lang="ko-KR" altLang="en-US" dirty="0" smtClean="0"/>
              <a:t>의 역할은 이런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입력이 무엇이고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출력이 무엇인지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어떻게 구성하였는지 </a:t>
            </a:r>
            <a:r>
              <a:rPr lang="ko-KR" altLang="en-US" dirty="0" err="1" smtClean="0"/>
              <a:t>특징점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91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0000" algn="l"/>
            <a:r>
              <a:rPr lang="en-US" altLang="ko-KR" sz="2800" dirty="0" smtClean="0"/>
              <a:t>Q&amp;A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4645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L_theme_v2_r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 w="med" len="med"/>
          <a:tailEnd type="triangle" w="med" len="med"/>
        </a:ln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MCL_theme_v2_r3</Template>
  <TotalTime>11364</TotalTime>
  <Words>118</Words>
  <Application>Microsoft Office PowerPoint</Application>
  <PresentationFormat>화면 슬라이드 쇼(4:3)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MCL_theme_v2_r3</vt:lpstr>
      <vt:lpstr>Simple computer</vt:lpstr>
      <vt:lpstr>목적 및 프레임워크</vt:lpstr>
      <vt:lpstr>Memory &amp; data path</vt:lpstr>
      <vt:lpstr>Memory</vt:lpstr>
      <vt:lpstr>Data path</vt:lpstr>
      <vt:lpstr>Control unit &amp; 7-segment</vt:lpstr>
      <vt:lpstr>Control unit</vt:lpstr>
      <vt:lpstr>7-segment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알고리즘 설명</dc:title>
  <dc:creator>Jang</dc:creator>
  <cp:lastModifiedBy>EEE</cp:lastModifiedBy>
  <cp:revision>953</cp:revision>
  <cp:lastPrinted>2014-11-07T13:18:05Z</cp:lastPrinted>
  <dcterms:created xsi:type="dcterms:W3CDTF">2011-04-26T11:20:07Z</dcterms:created>
  <dcterms:modified xsi:type="dcterms:W3CDTF">2014-12-11T06:34:15Z</dcterms:modified>
</cp:coreProperties>
</file>